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459" r:id="rId2"/>
    <p:sldId id="465" r:id="rId3"/>
    <p:sldId id="466" r:id="rId4"/>
    <p:sldId id="467" r:id="rId5"/>
    <p:sldId id="474" r:id="rId6"/>
    <p:sldId id="453" r:id="rId7"/>
    <p:sldId id="447" r:id="rId8"/>
    <p:sldId id="448" r:id="rId9"/>
    <p:sldId id="449" r:id="rId10"/>
    <p:sldId id="684" r:id="rId11"/>
    <p:sldId id="670" r:id="rId12"/>
    <p:sldId id="671" r:id="rId13"/>
    <p:sldId id="672" r:id="rId14"/>
    <p:sldId id="673" r:id="rId15"/>
    <p:sldId id="674" r:id="rId16"/>
    <p:sldId id="512" r:id="rId17"/>
    <p:sldId id="513" r:id="rId18"/>
    <p:sldId id="514" r:id="rId19"/>
    <p:sldId id="685" r:id="rId20"/>
    <p:sldId id="686" r:id="rId21"/>
    <p:sldId id="687" r:id="rId22"/>
    <p:sldId id="688" r:id="rId23"/>
    <p:sldId id="689" r:id="rId24"/>
    <p:sldId id="690" r:id="rId25"/>
    <p:sldId id="691" r:id="rId26"/>
    <p:sldId id="692" r:id="rId27"/>
    <p:sldId id="693" r:id="rId28"/>
    <p:sldId id="511" r:id="rId29"/>
    <p:sldId id="676" r:id="rId30"/>
    <p:sldId id="677" r:id="rId31"/>
    <p:sldId id="678" r:id="rId32"/>
    <p:sldId id="605" r:id="rId33"/>
    <p:sldId id="540" r:id="rId34"/>
    <p:sldId id="663" r:id="rId35"/>
    <p:sldId id="664" r:id="rId36"/>
    <p:sldId id="665" r:id="rId37"/>
    <p:sldId id="694" r:id="rId38"/>
    <p:sldId id="607" r:id="rId39"/>
    <p:sldId id="662" r:id="rId40"/>
    <p:sldId id="627" r:id="rId41"/>
    <p:sldId id="653" r:id="rId42"/>
    <p:sldId id="655" r:id="rId43"/>
    <p:sldId id="654" r:id="rId44"/>
    <p:sldId id="656" r:id="rId45"/>
    <p:sldId id="657" r:id="rId46"/>
    <p:sldId id="661" r:id="rId47"/>
    <p:sldId id="658" r:id="rId48"/>
    <p:sldId id="659" r:id="rId49"/>
    <p:sldId id="660" r:id="rId5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>
      <p:cViewPr varScale="1">
        <p:scale>
          <a:sx n="103" d="100"/>
          <a:sy n="103" d="100"/>
        </p:scale>
        <p:origin x="960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30/08/2022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30/08/2022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04-09-2022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Filled with wonder awestruck wonder</a:t>
            </a:r>
          </a:p>
          <a:p>
            <a:r>
              <a:rPr lang="en-GB" sz="4600" dirty="0">
                <a:solidFill>
                  <a:schemeClr val="bg1"/>
                </a:solidFill>
              </a:rPr>
              <a:t>At the mention of Your name</a:t>
            </a:r>
          </a:p>
          <a:p>
            <a:r>
              <a:rPr lang="en-GB" sz="4600" dirty="0">
                <a:solidFill>
                  <a:schemeClr val="bg1"/>
                </a:solidFill>
              </a:rPr>
              <a:t>Jesus Your name is power breath and living water</a:t>
            </a:r>
          </a:p>
          <a:p>
            <a:r>
              <a:rPr lang="en-GB" sz="4600" dirty="0">
                <a:solidFill>
                  <a:schemeClr val="bg1"/>
                </a:solidFill>
              </a:rPr>
              <a:t>Such a </a:t>
            </a:r>
            <a:r>
              <a:rPr lang="en-GB" sz="4600" dirty="0" err="1">
                <a:solidFill>
                  <a:schemeClr val="bg1"/>
                </a:solidFill>
              </a:rPr>
              <a:t>marv'lous</a:t>
            </a:r>
            <a:r>
              <a:rPr lang="en-GB" sz="4600" dirty="0">
                <a:solidFill>
                  <a:schemeClr val="bg1"/>
                </a:solidFill>
              </a:rPr>
              <a:t> mystery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854608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King of Kings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7127647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Brooke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r>
              <a:rPr lang="en-GB" sz="1200" dirty="0">
                <a:solidFill>
                  <a:schemeClr val="bg1"/>
                </a:solidFill>
              </a:rPr>
              <a:t> | Jason Ingram | Scott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In the darkness we were waiting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Without hope without light</a:t>
            </a:r>
          </a:p>
          <a:p>
            <a:r>
              <a:rPr lang="en-GB" sz="5400" dirty="0">
                <a:solidFill>
                  <a:schemeClr val="bg1"/>
                </a:solidFill>
              </a:rPr>
              <a:t>Till from Heaven You came running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There was mercy in Your eyes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To fulfil the law and prophets</a:t>
            </a:r>
          </a:p>
          <a:p>
            <a:r>
              <a:rPr lang="en-GB" sz="5400" dirty="0">
                <a:solidFill>
                  <a:schemeClr val="bg1"/>
                </a:solidFill>
              </a:rPr>
              <a:t>To a virgin came the Word</a:t>
            </a:r>
          </a:p>
          <a:p>
            <a:r>
              <a:rPr lang="en-GB" sz="5400" dirty="0">
                <a:solidFill>
                  <a:schemeClr val="bg1"/>
                </a:solidFill>
              </a:rPr>
              <a:t>From a throne of endless glory</a:t>
            </a:r>
          </a:p>
          <a:p>
            <a:r>
              <a:rPr lang="en-GB" sz="5400" dirty="0">
                <a:solidFill>
                  <a:schemeClr val="bg1"/>
                </a:solidFill>
              </a:rPr>
              <a:t>To a cradle in the dirt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Praise the Father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Spirit three in 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of Glory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Majesty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forever to the King of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To reveal the kingdom coming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And to reconcile the lost</a:t>
            </a:r>
          </a:p>
          <a:p>
            <a:r>
              <a:rPr lang="en-GB" sz="5000" dirty="0">
                <a:solidFill>
                  <a:schemeClr val="bg1"/>
                </a:solidFill>
              </a:rPr>
              <a:t>To redeem the whole creation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did not despise the </a:t>
            </a:r>
            <a:r>
              <a:rPr lang="en-GB" sz="5000" dirty="0" err="1">
                <a:solidFill>
                  <a:schemeClr val="bg1"/>
                </a:solidFill>
              </a:rPr>
              <a:t>cros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For even in Your suffering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saw to the other side</a:t>
            </a:r>
          </a:p>
          <a:p>
            <a:r>
              <a:rPr lang="en-GB" sz="5000" dirty="0">
                <a:solidFill>
                  <a:schemeClr val="bg1"/>
                </a:solidFill>
              </a:rPr>
              <a:t>Knowing this was our salvation</a:t>
            </a:r>
          </a:p>
          <a:p>
            <a:r>
              <a:rPr lang="en-GB" sz="5000" dirty="0">
                <a:solidFill>
                  <a:schemeClr val="bg1"/>
                </a:solidFill>
              </a:rPr>
              <a:t>Jesus for our sake You died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morning that You rose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heaven held its breath</a:t>
            </a:r>
          </a:p>
          <a:p>
            <a:r>
              <a:rPr lang="en-GB" sz="4400" dirty="0">
                <a:solidFill>
                  <a:schemeClr val="bg1"/>
                </a:solidFill>
              </a:rPr>
              <a:t>Till that stone was moved for good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Lamb had conquered death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dead rose from their tombs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the angels stood in awe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souls of all who'd come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the Father are restored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Church of Christ was born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Then the Spirit lit the flame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Now this Gospel truth of old</a:t>
            </a:r>
          </a:p>
          <a:p>
            <a:r>
              <a:rPr lang="en-GB" sz="4400" dirty="0">
                <a:solidFill>
                  <a:schemeClr val="bg1"/>
                </a:solidFill>
              </a:rPr>
              <a:t>Shall not kneel shall not faint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632770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You are Good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3383788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Israel Houghton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Sound Of The New Breed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By His blood and in His Name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His freedom I am free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love of Jesus Christ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Who has resurrected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7253661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Jesus, You Are</a:t>
            </a: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Performed by </a:t>
            </a:r>
            <a:r>
              <a:rPr lang="en-GB" sz="1200" dirty="0" err="1">
                <a:solidFill>
                  <a:schemeClr val="bg1"/>
                </a:solidFill>
              </a:rPr>
              <a:t>Sharene</a:t>
            </a:r>
            <a:r>
              <a:rPr lang="en-GB" sz="1200" dirty="0">
                <a:solidFill>
                  <a:schemeClr val="bg1"/>
                </a:solidFill>
              </a:rPr>
              <a:t> Ricketts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Written by Charlene Jones &amp; Neal Glanville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2014 King’s Church London</a:t>
            </a:r>
          </a:p>
        </p:txBody>
      </p:sp>
    </p:spTree>
    <p:extLst>
      <p:ext uri="{BB962C8B-B14F-4D97-AF65-F5344CB8AC3E}">
        <p14:creationId xmlns:p14="http://schemas.microsoft.com/office/powerpoint/2010/main" val="16125534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You are the voice that speaks light into darkness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One who exchanges our hearts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love where I thought I was loveless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are, Jesus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5149797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You are the calm in the midst of the storm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hope to a world without hope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joy, You’re my comfort, my all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are, Jesus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6242134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Jesus, name above every name</a:t>
            </a:r>
          </a:p>
          <a:p>
            <a:r>
              <a:rPr lang="en-GB" sz="3700" dirty="0">
                <a:solidFill>
                  <a:schemeClr val="bg1"/>
                </a:solidFill>
              </a:rPr>
              <a:t>Jesus, You are the One who saves</a:t>
            </a:r>
          </a:p>
          <a:p>
            <a:r>
              <a:rPr lang="en-GB" sz="3700" dirty="0">
                <a:solidFill>
                  <a:schemeClr val="bg1"/>
                </a:solidFill>
              </a:rPr>
              <a:t>Jesus, Son of God, Son of man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One Jesus, 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0726205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You are the healer, the source of my strength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offer forgiveness, take me as I am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a King, yet so humbly You came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are, Jesus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3316555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You are a master, yet You came to serve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Offered Your life, showed there’s no greater love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All that I am and all that I have is Yours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1085477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I’ll stand in awe of You, </a:t>
            </a:r>
          </a:p>
          <a:p>
            <a:r>
              <a:rPr lang="en-GB" sz="3700" dirty="0">
                <a:solidFill>
                  <a:schemeClr val="bg1"/>
                </a:solidFill>
              </a:rPr>
              <a:t>My heart poured out to You</a:t>
            </a:r>
          </a:p>
          <a:p>
            <a:r>
              <a:rPr lang="en-GB" sz="3700" dirty="0">
                <a:solidFill>
                  <a:schemeClr val="bg1"/>
                </a:solidFill>
              </a:rPr>
              <a:t>All of my doubts, all of my fears</a:t>
            </a:r>
          </a:p>
          <a:p>
            <a:r>
              <a:rPr lang="en-GB" sz="3700" dirty="0">
                <a:solidFill>
                  <a:schemeClr val="bg1"/>
                </a:solidFill>
              </a:rPr>
              <a:t>I lay them all down, Lord at Your feet</a:t>
            </a:r>
          </a:p>
          <a:p>
            <a:r>
              <a:rPr lang="en-GB" sz="3700" dirty="0">
                <a:solidFill>
                  <a:schemeClr val="bg1"/>
                </a:solidFill>
              </a:rPr>
              <a:t>All of my heart, all of my hopes, </a:t>
            </a:r>
          </a:p>
          <a:p>
            <a:r>
              <a:rPr lang="en-GB" sz="3700" dirty="0">
                <a:solidFill>
                  <a:schemeClr val="bg1"/>
                </a:solidFill>
              </a:rPr>
              <a:t>I’ll give to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8962399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There Is A Redeemer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11483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Melody Green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1982 Universal Music - Brentwood Benson Publishing (Admin. by Brentwood-Benson Music Publishing, Inc.)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Birdwing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Ears To Hear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777803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There is a Redeemer Jesus God's own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Precious Lamb of God Messiah Holy One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107664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Lord You are good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Your mercy </a:t>
            </a:r>
            <a:r>
              <a:rPr lang="en-GB" sz="4600" dirty="0" err="1">
                <a:solidFill>
                  <a:schemeClr val="bg1"/>
                </a:solidFill>
              </a:rPr>
              <a:t>endureth</a:t>
            </a:r>
            <a:r>
              <a:rPr lang="en-GB" sz="4600" dirty="0">
                <a:solidFill>
                  <a:schemeClr val="bg1"/>
                </a:solidFill>
              </a:rPr>
              <a:t> forever</a:t>
            </a:r>
          </a:p>
          <a:p>
            <a:r>
              <a:rPr lang="en-GB" sz="4600" dirty="0">
                <a:solidFill>
                  <a:schemeClr val="bg1"/>
                </a:solidFill>
              </a:rPr>
              <a:t>Lord You are good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Your mercy </a:t>
            </a:r>
            <a:r>
              <a:rPr lang="en-GB" sz="4600" dirty="0" err="1">
                <a:solidFill>
                  <a:schemeClr val="bg1"/>
                </a:solidFill>
              </a:rPr>
              <a:t>endureth</a:t>
            </a:r>
            <a:r>
              <a:rPr lang="en-GB" sz="4600" dirty="0">
                <a:solidFill>
                  <a:schemeClr val="bg1"/>
                </a:solidFill>
              </a:rPr>
              <a:t> forever</a:t>
            </a:r>
          </a:p>
          <a:p>
            <a:r>
              <a:rPr lang="en-GB" sz="4600" dirty="0">
                <a:solidFill>
                  <a:schemeClr val="bg1"/>
                </a:solidFill>
              </a:rPr>
              <a:t>People from every nation and tongue</a:t>
            </a:r>
          </a:p>
          <a:p>
            <a:r>
              <a:rPr lang="en-GB" sz="4600" dirty="0">
                <a:solidFill>
                  <a:schemeClr val="bg1"/>
                </a:solidFill>
              </a:rPr>
              <a:t>From generation to generation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Jesus my Redeemer name above all names</a:t>
            </a:r>
          </a:p>
          <a:p>
            <a:r>
              <a:rPr lang="en-GB" sz="3700" dirty="0">
                <a:solidFill>
                  <a:schemeClr val="bg1"/>
                </a:solidFill>
              </a:rPr>
              <a:t>Precious Lamb of God Messiah</a:t>
            </a:r>
          </a:p>
          <a:p>
            <a:r>
              <a:rPr lang="en-GB" sz="3700" dirty="0">
                <a:solidFill>
                  <a:schemeClr val="bg1"/>
                </a:solidFill>
              </a:rPr>
              <a:t>O for sinners slain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5182070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When I stand in glory I will see His face</a:t>
            </a:r>
          </a:p>
          <a:p>
            <a:r>
              <a:rPr lang="en-GB" sz="3700" dirty="0">
                <a:solidFill>
                  <a:schemeClr val="bg1"/>
                </a:solidFill>
              </a:rPr>
              <a:t>There I'll serve my King forever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In that holy place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875858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0C1EE-F155-6877-D214-8D7887A69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2846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20BB8F-CD30-884C-EA51-8CBB86379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595312"/>
            <a:ext cx="8020050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6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FDBF31-BE30-0E28-307D-9DA7D21A5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595312"/>
            <a:ext cx="8020050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4979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Believe For It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7169164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CeCe </a:t>
            </a:r>
            <a:r>
              <a:rPr lang="en-GB" sz="1200" dirty="0" err="1">
                <a:solidFill>
                  <a:schemeClr val="bg1"/>
                </a:solidFill>
              </a:rPr>
              <a:t>Winans</a:t>
            </a:r>
            <a:r>
              <a:rPr lang="en-GB" sz="1200" dirty="0">
                <a:solidFill>
                  <a:schemeClr val="bg1"/>
                </a:solidFill>
              </a:rPr>
              <a:t> | Dwan Hill | Kyle Lee | Mitch Wong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Fair Trade Tunes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From The Void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 Wong Made Write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Big Buddy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Little </a:t>
            </a:r>
            <a:r>
              <a:rPr lang="en-GB" sz="1200" dirty="0" err="1">
                <a:solidFill>
                  <a:schemeClr val="bg1"/>
                </a:solidFill>
              </a:rPr>
              <a:t>Pooky's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3951821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They say this mountain can't be moved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say these chains will never break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they don't know You like we do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power in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4565331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We've heard that there is no way through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We've heard the tide will never change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haven't seen what You can do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power in Your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much power in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925966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We worship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Hallelujah </a:t>
            </a:r>
            <a:r>
              <a:rPr lang="en-GB" sz="4800" dirty="0" err="1">
                <a:solidFill>
                  <a:schemeClr val="bg1"/>
                </a:solidFill>
              </a:rPr>
              <a:t>hallelujah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We worship You for who You are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worship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Hallelujah </a:t>
            </a:r>
            <a:r>
              <a:rPr lang="en-GB" sz="4800" dirty="0" err="1">
                <a:solidFill>
                  <a:schemeClr val="bg1"/>
                </a:solidFill>
              </a:rPr>
              <a:t>hallelujah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We worship You for who You are</a:t>
            </a:r>
          </a:p>
          <a:p>
            <a:r>
              <a:rPr lang="en-GB" sz="4800" dirty="0">
                <a:solidFill>
                  <a:schemeClr val="bg1"/>
                </a:solidFill>
              </a:rPr>
              <a:t>For You are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Move the immovable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Break the unbreakable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we believe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we believe for it</a:t>
            </a:r>
          </a:p>
          <a:p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From the impossible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We'll see a miracle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we believe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we believe for it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6896696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know that hope is never lost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for there is still an empty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we believe no matter what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power in Your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much power in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5209327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the way when there seems to be no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trust in You God You have the final say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11014302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said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said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11562512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1410579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4773594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7937273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not held by my own strength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9753352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4146635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141125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are good all the time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All the time You are good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are good all the time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All the time You are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Revelation Song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4447960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Jennie Lee Riddle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2004 Gateway Create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4600" dirty="0">
                <a:solidFill>
                  <a:schemeClr val="bg1"/>
                </a:solidFill>
              </a:rPr>
              <a:t>Holy </a:t>
            </a:r>
            <a:r>
              <a:rPr lang="en-GB" sz="4600" dirty="0" err="1">
                <a:solidFill>
                  <a:schemeClr val="bg1"/>
                </a:solidFill>
              </a:rPr>
              <a:t>holy</a:t>
            </a:r>
            <a:r>
              <a:rPr lang="en-GB" sz="4600" dirty="0">
                <a:solidFill>
                  <a:schemeClr val="bg1"/>
                </a:solidFill>
              </a:rPr>
              <a:t> is He</a:t>
            </a:r>
          </a:p>
          <a:p>
            <a:r>
              <a:rPr lang="en-GB" sz="4600" dirty="0">
                <a:solidFill>
                  <a:schemeClr val="bg1"/>
                </a:solidFill>
              </a:rPr>
              <a:t>Sing a new song to Him Who sits on</a:t>
            </a:r>
          </a:p>
          <a:p>
            <a:r>
              <a:rPr lang="en-GB" sz="4600" dirty="0">
                <a:solidFill>
                  <a:schemeClr val="bg1"/>
                </a:solidFill>
              </a:rPr>
              <a:t>Heaven's mercy seat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Holy, Holy, Holy</a:t>
            </a:r>
          </a:p>
          <a:p>
            <a:r>
              <a:rPr lang="en-GB" sz="5000" dirty="0">
                <a:solidFill>
                  <a:schemeClr val="bg1"/>
                </a:solidFill>
              </a:rPr>
              <a:t>Is the Lord God Almighty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was and is and is to come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With all creation I sing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Praise to the King of kings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are my </a:t>
            </a:r>
            <a:r>
              <a:rPr lang="en-GB" sz="5000" dirty="0" err="1">
                <a:solidFill>
                  <a:schemeClr val="bg1"/>
                </a:solidFill>
              </a:rPr>
              <a:t>ev'rything</a:t>
            </a:r>
            <a:endParaRPr lang="en-GB" sz="5000" dirty="0">
              <a:solidFill>
                <a:schemeClr val="bg1"/>
              </a:solidFill>
            </a:endParaRPr>
          </a:p>
          <a:p>
            <a:r>
              <a:rPr lang="en-GB" sz="5000" dirty="0">
                <a:solidFill>
                  <a:schemeClr val="bg1"/>
                </a:solidFill>
              </a:rPr>
              <a:t>And I will adore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Clothed in rainbows of living colour</a:t>
            </a:r>
          </a:p>
          <a:p>
            <a:r>
              <a:rPr lang="en-GB" sz="4600" dirty="0">
                <a:solidFill>
                  <a:schemeClr val="bg1"/>
                </a:solidFill>
              </a:rPr>
              <a:t>Flashes of lightning rolls of thunder</a:t>
            </a:r>
          </a:p>
          <a:p>
            <a:r>
              <a:rPr lang="en-GB" sz="4600" dirty="0">
                <a:solidFill>
                  <a:schemeClr val="bg1"/>
                </a:solidFill>
              </a:rPr>
              <a:t>Blessing and honour strength and glory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power be to You the only wise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2212</TotalTime>
  <Words>1647</Words>
  <Application>Microsoft Office PowerPoint</Application>
  <PresentationFormat>On-screen Show (4:3)</PresentationFormat>
  <Paragraphs>288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206</cp:revision>
  <dcterms:created xsi:type="dcterms:W3CDTF">2019-09-23T12:06:27Z</dcterms:created>
  <dcterms:modified xsi:type="dcterms:W3CDTF">2022-08-30T21:34:21Z</dcterms:modified>
</cp:coreProperties>
</file>

<file path=docProps/thumbnail.jpeg>
</file>